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61" r:id="rId4"/>
    <p:sldId id="258" r:id="rId5"/>
    <p:sldId id="259" r:id="rId6"/>
    <p:sldId id="256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BF068A9-4016-47C6-BDE6-90BBF42C7CCC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4C65A8D-E83C-4A00-B9D4-AEF68EAA5F4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62572"/>
            <a:ext cx="5486400" cy="633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442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347"/>
    </mc:Choice>
    <mc:Fallback>
      <p:transition spd="slow" advTm="1134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upon a Practicum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48006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Probably the most fun I have had this semester creating this video working with my block. We have become really close and now I really look forward to my future classes and seeing them again.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05075"/>
            <a:ext cx="44958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926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69"/>
    </mc:Choice>
    <mc:Fallback>
      <p:transition spd="slow" advTm="1566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45720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Working with this </a:t>
            </a:r>
            <a:r>
              <a:rPr lang="en-US" sz="2400" dirty="0" err="1" smtClean="0"/>
              <a:t>webQuest</a:t>
            </a:r>
            <a:r>
              <a:rPr lang="en-US" sz="2400" dirty="0" smtClean="0"/>
              <a:t> I learned a new tool for the classroom. I also learned how to use </a:t>
            </a:r>
            <a:r>
              <a:rPr lang="en-US" sz="2400" dirty="0" err="1" smtClean="0"/>
              <a:t>weebly</a:t>
            </a:r>
            <a:r>
              <a:rPr lang="en-US" sz="2400" dirty="0" smtClean="0"/>
              <a:t> and could easily recreate this. I think that this is a great way to incorporate technology into the classroom.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28800"/>
            <a:ext cx="533400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87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90"/>
    </mc:Choice>
    <mc:Fallback>
      <p:transition spd="slow" advTm="1149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46482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Creating a document of what I have created to help me in the future. I feel like I could really go back to this when a problem arises in my classroom . It will be a resource for my future. 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48672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887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94"/>
    </mc:Choice>
    <mc:Fallback>
      <p:transition spd="slow" advTm="1169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-381000"/>
            <a:ext cx="71628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1461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024"/>
    </mc:Choice>
    <mc:Fallback>
      <p:transition spd="slow" advTm="1602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486400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892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92"/>
    </mc:Choice>
    <mc:Fallback>
      <p:transition spd="slow" advTm="1619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-76200"/>
            <a:ext cx="548640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707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47"/>
    </mc:Choice>
    <mc:Fallback>
      <p:transition spd="slow" advTm="1674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04800"/>
            <a:ext cx="54864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088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69"/>
    </mc:Choice>
    <mc:Fallback>
      <p:transition spd="slow" advTm="1626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-88611"/>
            <a:ext cx="5486400" cy="696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701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16"/>
    </mc:Choice>
    <mc:Fallback>
      <p:transition spd="slow" advTm="1731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Management chapter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43434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Working with Jordan and Kayla to create our own chapter was a fun and interesting experience. I think that while doing the research I really learned a lot about our topic and could now truly write about it.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47800"/>
            <a:ext cx="17430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352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743"/>
    </mc:Choice>
    <mc:Fallback>
      <p:transition spd="slow" advTm="1574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Fires in the bathroom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4343400"/>
            <a:ext cx="7924800" cy="4114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This book was a great read and I really felt like I go to hear from students in the class</a:t>
            </a:r>
            <a:endParaRPr lang="en-US" sz="3200" dirty="0"/>
          </a:p>
        </p:txBody>
      </p:sp>
      <p:sp>
        <p:nvSpPr>
          <p:cNvPr id="4" name="AutoShape 2" descr="data:image/jpeg;base64,/9j/4AAQSkZJRgABAQAAAQABAAD/2wCEAAkGBhAPDw8PDw8PDw8PDw8PDw8PDw8PDw8PFRAVFBQQFBQXHCYeFxkkGRQUHy8gJCcpLCwsFR8xNTAqNSYrLCkBCQoKDgwOGQ8PGi0lHyUuLC8pLSwsLC8sKTApLC8vKSksKiksNSwuLSwvKi0sNCwsKSwsLCosLCwpKSwsLCksLP/AABEIAMIBAwMBIgACEQEDEQH/xAAcAAEBAAIDAQEAAAAAAAAAAAAAAQUGAgQHAwj/xAA+EAACAQIEAwYDBgQDCQAAAAAAAQIDEQQFEiEGMUETIlFhcYEHkaEUIzJSsdFCYnLBM+HwFiRDRGOCorKz/8QAGgEBAAIDAQAAAAAAAAAAAAAAAAEEAgMFBv/EAC8RAAICAQMCBAUEAgMAAAAAAAABAgMRBBIhMUEFE1FxYYGxwfAUIpGhI9EVMvH/2gAMAwEAAhEDEQA/APEAACSFBCQUAAAAEAAAAAAAAAAAAAAAAIrR2sNh7U51pcovRD+ab/ZbnVZinl8GbhtSb7kABkYAAAAAAApAACkABQQAFAABAAAAQAFBAAUEBIKCAgFAAAAAAAAAPrhcO6k4wXOUlFe58j7YPEdnLWucU9P9VrJmMs4eDOGNy3dDI8QVoKccPS/wsOtF/wA9R/jm/fb2MQcpSucTGuGyKiZWz8ybl+L0AANhqAAAAAAAAAAAAAAAAAAIAUAEAAKQFAIUEAKAAAAAAAAAAc4Um+SIySlk4A7mNwEqWlSVm4qVvJ8j65bklXEPuRdvG2xrdsVHc3wbVTNy2JcnQSOxicvnSUXNWU1qj5rxMnmORPDpKX4mZv4j4LslgYW/5Sm36vcrvVJzhGPSWf6LP6XbCbn1WP7NHBSF0oAAAAAAAAAAAAAAAAAEgAAgAAAAhQAAAAAAADlGDbsk2/BbnE3P4Z8O1MVi4uLpqMO9LW03LyUefuaNRfGiuVkuxuoq82aj/PwNe/2exCjrlScYvk5bfQ6jwc07WPXuMOHMW21FqMF0j1NFoZTUjKUakW7dWc7TeIq6G9teyOtZ4bFNbMtPuYXC5LVqOMYq7k1FLzbsehR4SpUewotbK0qkusrLf5v9TtcKYWEZRlpXdvJt+SMbxrxXKnLTTScns5eC8EUbtTdqblVXwkX6tNVpIOyX58DXuKbTxMuSV7LwS8DacnzaFClCCUXaKV7LwPPpVKlduV/U4yxNajLTqa2Ts99mX7NH5lcam+hQhrPLnKzbw+5tOcYujXqrXLStSVvc2DifK1mdZVabtQpxjST/AJYJJM8urYiUndsz2H4zqUqDo09m46b9F4y9TXborI7HU+Vx7Z6mVesqnKXmrj6mLz7B06NaVOlLUo835+Bjiyk223u3u2Q7EIuMUm8nFskpSbSwgQpDM1gAAAAAAAAAAAAAAAAAAAAAAAAAoBAAADt5ZmVXDVYVqM3CpBpqSdvn5HUKYyipLDMoycXlH6JyjiKlmOHhW2vJJTXWE7br5msZ9gnGrPy/T/SNO4Fz3stVK9nKSlH5bo37F11Wcb/icLSXmjxNulejvaj/ANex7HQzVlSa+fwZ18uWmm+myd/K25onEdC+J8VqV/R9Teszhoi6a2vG1/I03OId9N89KT9kXNA8WOfqNct1e07mX5ak46oq0tlt1Nc4upKOLlFclCl/80bLluKcVQcnddtFexrvF+EnTxlRy3Tl3X/KnZHQ0jf6h5fZ/U52tx+n4XdGLeH7jZ1GjbqWT9phJ1V0WxrGNo6J28o/+qOlTcptr0OZqdO64xl2Z1wAWSiCFISQAAAAAAAAAAAAAAAAAAAAACkKAAAQALAWBIsClUQMHayl2r0n/Oj0XKcU54mL6bNryNDyHBOdVSt3afeb83tFfP8ARm78PbYpL/pVH76djieJNPPwTPQ+Fpxhz3Zs+a4fV3l4bGs43Le2V1+I3HAw1QSe90avVr9jXqR6KTODpZyTaj1R2pqL4Zj45a40lq201FL5NHHjjDRrKFSPOy39jL4/FKdGTXijC1XKpSa56Y3+RfpnJzVj4w/qVrK4uLh6oy+QYVfYuzfVP6s8+4jpWxNRWtay9bLmb3w/VcoaX/Sjq8QcOqvPVHne1zZpr1TqJb+5r1end2niodjzpoljs43CulUnTlzhJpnXZ6SMk1lHlZRcXhnGxLHI4mRhggKLEkYIAAQAAAAAAAAAAUAEKAAAAQSAUAAqiWMTnYhszUTion2w+HlUnGEFeU5KMV4tkjTb5K5u/A3DE2p4mcWtKcKV1bdrvT9lt7lTU6mNFbm/kXNNp3dNRXQ5YTAQow0L8NPepL89S3ef9kccmxDVac3s2mvTdbfQyWZ4XsaNnzk3K/ik/wB39DF5PhnOrBdNSb+ZxFJThKTZ6NrZKMY9j0jK6TUaV/C79OZpWcwc6lScN1Kcnt0uz0GtTdPDSn/HNaILrut38v1NJo0pwqLu83umuZx9HP8AdKaN8f8AJl/I+vDeQxrQkq9bso3Vu7qbNnwvAOhSdKca0ZQkkraXdrbmYxYp6rWslyiuRtvCuLai3LaHRvp4+xp1N9ud2cJ9jTqlOqG+D6dvzkwmH4VdGm9UIwad1Z338TD1oqnVV+V1f08T0/GVItWdmpcn0Zqed8MapdpFNWTvHxVuhXp1W6bU2adLrd/FnB5B8R8BGnidceU7t/Rr6GoM3/iWm8U6ias4U7r0itv0NAZ7zw6bdKi+qOP4lXttcuz/ABnFkKQ6JzAALAghLHIjBGCAHNWt5gJHAFISQAUAAAEAAAEgFIADtYCUFP71Xi016eZ1TJZTlFTFVoUKSWubsruyVldtmFjSi3J4RtqT3LasnXr04qT0PVG+ztZ28yuk1a/VXW6e3tyN6p/CipTa+0YqlCPNqEJznbyTsZrAZNldDuwoSr1Yq7lXd726qPL6HJs8Upiv2Zl7L7s6VehssecYNb4G4OrYmarTjow0ec5ba/KPj6nrkMNGMFShG0bWVjG5TVjXpVKspOEYOCpRXdiu9Z7eHI2KE40d6iTg94yW9r+B5PxLV2X2Zl26L87nTUPIjsjy/r0/2adxbk0qjUIx5Qilbo1vb6jh3h1UkpzXeW9jaMXXg32l+e6XkY6tiJSnBpd2UtPoaYaix1eX2LUG5Jcc46nYzeUu5K1oRVoq3XxMz9ghXw0VOUYykouMpRjdPy8DC1cyUpUqc1+JL5pndrVO0rU7v7tKW3TVHp+hUaa25XTJWtjPbFdMZeToQ4atW79SFtvw3btcy+Oyuah2VNKnTS70pOyUb83+x9qOC+/oT/hnJJrzTv8A2PjxrnXZV6NN7QXfa/PLw9ky9VS7andKXRpJerw39jS7rbbYRTzxn+PufHC4qhTo1YQ7R9mnJzfd1S6WV9lc81xvxFxFKtOMKrqU3qi1N6lfxT6Gd40zJ0aGmm7SrpybXSkrv6vb2Z5VKN92dLw3RQsUrLFlMzsxX05b55N8zlN4anUjbvUHJtJbvQ21frueTM3XKM9jHDYilVn3VBulHm1U5WXk0zSpcz0Hh1Uqt8X6lHxKxWKEl8TiHF/PkDlq2t7o6pyDiC2ISQQFIAQWABiQoAIAABIAAIAABIAFwCw5m0cG8SrAYhVZUY1oNaZJ7TivGEujNWTO3TdzRfXG2DhLoyxRNxeUep5vivtLjicPVdWhUeye0oSXOEl0aMNjXVc4wa5tWdrNe5jOEc2VJVqUm0qijKG10pxv8tmbnkNWnWr06dazalHdc0n7HmrIPStrGUuh6imfm17s+/yOth8S5U3RV0rw626/5G7urKWFo06cXUq3jGDW6cWlv+pr2LyL7+apS7id1O13JcnsvkZ7I6UqUb05Xt+KO6t6LocfUzhJKS9zfav2KXp0MjmOQTVKkoJzrJ9+3JJrde2x8cpw2qThJW0tXT6ST5mewGZ6paHFJJX66pOxj8Z/u1OpN/4lR7Lwb3uUJyTjiPf+vz/Zy4X2tOqfXt839jFYylTTo1W999K807P63OWEi60a+h2TrQdOX6/RHQzSF8PGEbt0pJNvnpqb3+dzOcP0HTowg1tKLnq8JR6fIym9tee+ePqXbXsqz3z98/Qys9UqKlBfeQal/wBy3uYTiNUcdRpV5qVOaruktMoOWuFr9121R807rzMzKrqoVGl3rPbxsjznLq0ZYvuzquENcuznvGnJvfTv126Is6Kf+Oa+fz6L+ijpat0nLo0/tyjO5pkMMZhZybUZXlGlLwUe4vZ2fzPO8Vw1KMdMo9+F07fxR/dHqeMoyo5fSWpJpXepc092vqaLiOJo0KkXKmqkW0mnKzXlctaKy1ZjXys8FyvbKLlJ8ZaR5xmGF7KcodGrr0Ziqkdz1rMuHMpzCbr0cxeHdtMsNVpq8WnvpndKx8qPBOX4f7yprxKW6+8paH7Rl/ZnpF4jCpJTT3Y6Y/EcqWkldJ7OF8TyjSZGGVVKVJYirSnGnJ6acpRcYzla+1+Z6WsZhat1g8Jh/tFJaqcKlCnJ7flsuZ0+N61TF5dhJt6pzrqy5buLWm3qYrxKU5xhswm8PL5J/QeWnLOcLg8vlzJY9Fp/CWdOnGpjMRCgmk9EIyqTS+i+prfFGDwdFU4YV1JyTl2k6jXeXJWS5dS7VrqrZ7K+fZcfyUpaWag7JdDXjicmcGXyowALAxAAABSWAIAAAABGAAASAfWjUtz5HyBDWTJPDMrhsTKDvE2PIeIY06mucW5N810NNpV9PPdHdo1lzTKN+njNNSR1NNqpQaw/kb6+M3CbUb95uacoxvd9LdFZeJufDmdxnGM9nCptK20ot9V+x4m6zvd+l/AzOS5xUpPu1HFbO1+6/Y42r8MhOv8Ab1OrVq1Y3CfRnu+Z4VqKqU3dx6rmfTB4jt4KnUim4ruyfNLwv1R8aOcqthqNelvGcE2vB27ya9UfbKcSpt2STW7SPFN2QhKL7cf+ml7vKzJdO/dHDE5RpbfSS0y8LJpxf0MjhKHdW1u64tfK3+vM7dWPd36nVp1NM3Hx29+n7Glyl0kU3dO2GPQ+FG61I89WClTqYmpC17y0+t2eoTpJpyXozUcyyFrU+V5tl7S27G0++PmX9DdFt54Zic+zupUwcJ1ElalulsnJdUeaY/FpJOompVN0uunpKx6vmOHp9ku1sqUIq/hK9+79GeZ8SYaKrOo5ata+7SWyh4fuei8MlDLjj89DfcsV4gYGnWje95Jc9rJ38j7T4hmrQglGD2ndqWp32lyWl28DFYyW7XqdJs9OqIz5Zwp6mUOIm8YHiNYahGEZOnKviV21SDtPsIQSUdt9Oqc3bq4rwM/RWHnQp01Wi+xrTxFOlrUtd13d1yS529TypSPrTq2T35lW3w9T5UsM21a7bw45RvnFfxBqVaccK2qzgt6vn+XzNBxFdzeqT3ONSvfkfItabSwojiKKmo1MrX8PQrYIilsqAhURgABgAFIAAAAQCApIIAAAAAClTtyOJUQSjsU8W1z3X1O/gsTTc4qUtCuruSdl8jE2Ka5VqSLNd8oPPU994Dx2HUaeFo1o1Y1JOTeuLeq133Vy2XI3KpjYUa/eitE4qLklvFo/KUKjTunZrk1szJ4bibGU7KGKxEUunbVHH5N2PM3+AOVnmRn7prr+exelrK7JZlHCxjC+p+tp0LwjKLUlzTXVHTr4HU77q/0fQ/POC+MGbUoqCxeqKVrTo0J/XTc7VL425rH/AIlCX9VCP9rGvUeBuxppJcLOH3XplFOOYPMZH6EwlFptT6r2udPOsPenOy5c/Q8In8b81atrw63vtQW3pdnwxXxozabb7enDUrNRw9G3/kmY/wDB2eUq1jh8PPv8Pb+yYy2zU8o9F4owsalOjRbcUm53X5mlG9uq/Y8rz2apuVGTktEm4Sck+fh5fsYvMOMsdXd6uKqvnazUErprlFLo2YetXlNuU5Sk27tybk231uzp6Hwyyhfvkn7F63xCDhtiuT7VZJ3blfwOu2reZxB3FHByJTyLi5ASYFKQoAAAAAAAIUgAKLlAOIIUEAMAAgKCQQWKABYApBIDYuRsElLc4gDJzuLnG4uDLJyuS5LkBGSkABAIACAACSCluQIgkpCgAAAAEKABcBgA4gAkgAAgFRCgAAAEgrAABAAAAAAAASAAACFBJBAACAEUAEKgCAUFAJOIAADKUAEAA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APDw8PDw8PDw8PDw8PDw8PDw8PDw8PFRAVFBQQFBQXHCYeFxkkGRQUHy8gJCcpLCwsFR8xNTAqNSYrLCkBCQoKDgwOGQ8PGi0lHyUuLC8pLSwsLC8sKTApLC8vKSksKiksNSwuLSwvKi0sNCwsKSwsLCosLCwpKSwsLCksLP/AABEIAMIBAwMBIgACEQEDEQH/xAAcAAEBAAIDAQEAAAAAAAAAAAAAAQUGAgQHAwj/xAA+EAACAQIEAwYDBgQDCQAAAAAAAQIDEQQFEiEGMUETIlFhcYEHkaEUIzJSsdFCYnLBM+HwFiRDRGOCorKz/8QAGgEBAAIDAQAAAAAAAAAAAAAAAAEEAgMFBv/EAC8RAAICAQMCBAUEAgMAAAAAAAABAgMRBBIhMUEFE1FxYYGxwfAUIpGhI9EVMvH/2gAMAwEAAhEDEQA/APEAACSFBCQUAAAAEAAAAAAAAAAAAAAAAIrR2sNh7U51pcovRD+ab/ZbnVZinl8GbhtSb7kABkYAAAAAAApAACkABQQAFAABAAAAQAFBAAUEBIKCAgFAAAAAAAAAPrhcO6k4wXOUlFe58j7YPEdnLWucU9P9VrJmMs4eDOGNy3dDI8QVoKccPS/wsOtF/wA9R/jm/fb2MQcpSucTGuGyKiZWz8ybl+L0AANhqAAAAAAAAAAAAAAAAAAIAUAEAAKQFAIUEAKAAAAAAAAAAc4Um+SIySlk4A7mNwEqWlSVm4qVvJ8j65bklXEPuRdvG2xrdsVHc3wbVTNy2JcnQSOxicvnSUXNWU1qj5rxMnmORPDpKX4mZv4j4LslgYW/5Sm36vcrvVJzhGPSWf6LP6XbCbn1WP7NHBSF0oAAAAAAAAAAAAAAAAAEgAAgAAAAhQAAAAAAADlGDbsk2/BbnE3P4Z8O1MVi4uLpqMO9LW03LyUefuaNRfGiuVkuxuoq82aj/PwNe/2exCjrlScYvk5bfQ6jwc07WPXuMOHMW21FqMF0j1NFoZTUjKUakW7dWc7TeIq6G9teyOtZ4bFNbMtPuYXC5LVqOMYq7k1FLzbsehR4SpUewotbK0qkusrLf5v9TtcKYWEZRlpXdvJt+SMbxrxXKnLTTScns5eC8EUbtTdqblVXwkX6tNVpIOyX58DXuKbTxMuSV7LwS8DacnzaFClCCUXaKV7LwPPpVKlduV/U4yxNajLTqa2Ts99mX7NH5lcam+hQhrPLnKzbw+5tOcYujXqrXLStSVvc2DifK1mdZVabtQpxjST/AJYJJM8urYiUndsz2H4zqUqDo09m46b9F4y9TXborI7HU+Vx7Z6mVesqnKXmrj6mLz7B06NaVOlLUo835+Bjiyk223u3u2Q7EIuMUm8nFskpSbSwgQpDM1gAAAAAAAAAAAAAAAAAAAAAAAAAoBAAADt5ZmVXDVYVqM3CpBpqSdvn5HUKYyipLDMoycXlH6JyjiKlmOHhW2vJJTXWE7br5msZ9gnGrPy/T/SNO4Fz3stVK9nKSlH5bo37F11Wcb/icLSXmjxNulejvaj/ANex7HQzVlSa+fwZ18uWmm+myd/K25onEdC+J8VqV/R9Teszhoi6a2vG1/I03OId9N89KT9kXNA8WOfqNct1e07mX5ak46oq0tlt1Nc4upKOLlFclCl/80bLluKcVQcnddtFexrvF+EnTxlRy3Tl3X/KnZHQ0jf6h5fZ/U52tx+n4XdGLeH7jZ1GjbqWT9phJ1V0WxrGNo6J28o/+qOlTcptr0OZqdO64xl2Z1wAWSiCFISQAAAAAAAAAAAAAAAAAAAAACkKAAAQALAWBIsClUQMHayl2r0n/Oj0XKcU54mL6bNryNDyHBOdVSt3afeb83tFfP8ARm78PbYpL/pVH76djieJNPPwTPQ+Fpxhz3Zs+a4fV3l4bGs43Le2V1+I3HAw1QSe90avVr9jXqR6KTODpZyTaj1R2pqL4Zj45a40lq201FL5NHHjjDRrKFSPOy39jL4/FKdGTXijC1XKpSa56Y3+RfpnJzVj4w/qVrK4uLh6oy+QYVfYuzfVP6s8+4jpWxNRWtay9bLmb3w/VcoaX/Sjq8QcOqvPVHne1zZpr1TqJb+5r1end2niodjzpoljs43CulUnTlzhJpnXZ6SMk1lHlZRcXhnGxLHI4mRhggKLEkYIAAQAAAAAAAAAAUAEKAAAAQSAUAAqiWMTnYhszUTion2w+HlUnGEFeU5KMV4tkjTb5K5u/A3DE2p4mcWtKcKV1bdrvT9lt7lTU6mNFbm/kXNNp3dNRXQ5YTAQow0L8NPepL89S3ef9kccmxDVac3s2mvTdbfQyWZ4XsaNnzk3K/ik/wB39DF5PhnOrBdNSb+ZxFJThKTZ6NrZKMY9j0jK6TUaV/C79OZpWcwc6lScN1Kcnt0uz0GtTdPDSn/HNaILrut38v1NJo0pwqLu83umuZx9HP8AdKaN8f8AJl/I+vDeQxrQkq9bso3Vu7qbNnwvAOhSdKca0ZQkkraXdrbmYxYp6rWslyiuRtvCuLai3LaHRvp4+xp1N9ud2cJ9jTqlOqG+D6dvzkwmH4VdGm9UIwad1Z338TD1oqnVV+V1f08T0/GVItWdmpcn0Zqed8MapdpFNWTvHxVuhXp1W6bU2adLrd/FnB5B8R8BGnidceU7t/Rr6GoM3/iWm8U6ias4U7r0itv0NAZ7zw6bdKi+qOP4lXttcuz/ABnFkKQ6JzAALAghLHIjBGCAHNWt5gJHAFISQAUAAAEAAAEgFIADtYCUFP71Xi016eZ1TJZTlFTFVoUKSWubsruyVldtmFjSi3J4RtqT3LasnXr04qT0PVG+ztZ28yuk1a/VXW6e3tyN6p/CipTa+0YqlCPNqEJznbyTsZrAZNldDuwoSr1Yq7lXd726qPL6HJs8Upiv2Zl7L7s6VehssecYNb4G4OrYmarTjow0ec5ba/KPj6nrkMNGMFShG0bWVjG5TVjXpVKspOEYOCpRXdiu9Z7eHI2KE40d6iTg94yW9r+B5PxLV2X2Zl26L87nTUPIjsjy/r0/2adxbk0qjUIx5Qilbo1vb6jh3h1UkpzXeW9jaMXXg32l+e6XkY6tiJSnBpd2UtPoaYaix1eX2LUG5Jcc46nYzeUu5K1oRVoq3XxMz9ghXw0VOUYykouMpRjdPy8DC1cyUpUqc1+JL5pndrVO0rU7v7tKW3TVHp+hUaa25XTJWtjPbFdMZeToQ4atW79SFtvw3btcy+Oyuah2VNKnTS70pOyUb83+x9qOC+/oT/hnJJrzTv8A2PjxrnXZV6NN7QXfa/PLw9ky9VS7andKXRpJerw39jS7rbbYRTzxn+PufHC4qhTo1YQ7R9mnJzfd1S6WV9lc81xvxFxFKtOMKrqU3qi1N6lfxT6Gd40zJ0aGmm7SrpybXSkrv6vb2Z5VKN92dLw3RQsUrLFlMzsxX05b55N8zlN4anUjbvUHJtJbvQ21frueTM3XKM9jHDYilVn3VBulHm1U5WXk0zSpcz0Hh1Uqt8X6lHxKxWKEl8TiHF/PkDlq2t7o6pyDiC2ISQQFIAQWABiQoAIAABIAAIAABIAFwCw5m0cG8SrAYhVZUY1oNaZJ7TivGEujNWTO3TdzRfXG2DhLoyxRNxeUep5vivtLjicPVdWhUeye0oSXOEl0aMNjXVc4wa5tWdrNe5jOEc2VJVqUm0qijKG10pxv8tmbnkNWnWr06dazalHdc0n7HmrIPStrGUuh6imfm17s+/yOth8S5U3RV0rw626/5G7urKWFo06cXUq3jGDW6cWlv+pr2LyL7+apS7id1O13JcnsvkZ7I6UqUb05Xt+KO6t6LocfUzhJKS9zfav2KXp0MjmOQTVKkoJzrJ9+3JJrde2x8cpw2qThJW0tXT6ST5mewGZ6paHFJJX66pOxj8Z/u1OpN/4lR7Lwb3uUJyTjiPf+vz/Zy4X2tOqfXt839jFYylTTo1W999K807P63OWEi60a+h2TrQdOX6/RHQzSF8PGEbt0pJNvnpqb3+dzOcP0HTowg1tKLnq8JR6fIym9tee+ePqXbXsqz3z98/Qys9UqKlBfeQal/wBy3uYTiNUcdRpV5qVOaruktMoOWuFr9121R807rzMzKrqoVGl3rPbxsjznLq0ZYvuzquENcuznvGnJvfTv126Is6Kf+Oa+fz6L+ijpat0nLo0/tyjO5pkMMZhZybUZXlGlLwUe4vZ2fzPO8Vw1KMdMo9+F07fxR/dHqeMoyo5fSWpJpXepc092vqaLiOJo0KkXKmqkW0mnKzXlctaKy1ZjXys8FyvbKLlJ8ZaR5xmGF7KcodGrr0Ziqkdz1rMuHMpzCbr0cxeHdtMsNVpq8WnvpndKx8qPBOX4f7yprxKW6+8paH7Rl/ZnpF4jCpJTT3Y6Y/EcqWkldJ7OF8TyjSZGGVVKVJYirSnGnJ6acpRcYzla+1+Z6WsZhat1g8Jh/tFJaqcKlCnJ7flsuZ0+N61TF5dhJt6pzrqy5buLWm3qYrxKU5xhswm8PL5J/QeWnLOcLg8vlzJY9Fp/CWdOnGpjMRCgmk9EIyqTS+i+prfFGDwdFU4YV1JyTl2k6jXeXJWS5dS7VrqrZ7K+fZcfyUpaWag7JdDXjicmcGXyowALAxAAABSWAIAAAABGAAASAfWjUtz5HyBDWTJPDMrhsTKDvE2PIeIY06mucW5N810NNpV9PPdHdo1lzTKN+njNNSR1NNqpQaw/kb6+M3CbUb95uacoxvd9LdFZeJufDmdxnGM9nCptK20ot9V+x4m6zvd+l/AzOS5xUpPu1HFbO1+6/Y42r8MhOv8Ab1OrVq1Y3CfRnu+Z4VqKqU3dx6rmfTB4jt4KnUim4ruyfNLwv1R8aOcqthqNelvGcE2vB27ya9UfbKcSpt2STW7SPFN2QhKL7cf+ml7vKzJdO/dHDE5RpbfSS0y8LJpxf0MjhKHdW1u64tfK3+vM7dWPd36nVp1NM3Hx29+n7Glyl0kU3dO2GPQ+FG61I89WClTqYmpC17y0+t2eoTpJpyXozUcyyFrU+V5tl7S27G0++PmX9DdFt54Zic+zupUwcJ1ElalulsnJdUeaY/FpJOompVN0uunpKx6vmOHp9ku1sqUIq/hK9+79GeZ8SYaKrOo5ata+7SWyh4fuei8MlDLjj89DfcsV4gYGnWje95Jc9rJ38j7T4hmrQglGD2ndqWp32lyWl28DFYyW7XqdJs9OqIz5Zwp6mUOIm8YHiNYahGEZOnKviV21SDtPsIQSUdt9Oqc3bq4rwM/RWHnQp01Wi+xrTxFOlrUtd13d1yS529TypSPrTq2T35lW3w9T5UsM21a7bw45RvnFfxBqVaccK2qzgt6vn+XzNBxFdzeqT3ONSvfkfItabSwojiKKmo1MrX8PQrYIilsqAhURgABgAFIAAAAQCApIIAAAAAClTtyOJUQSjsU8W1z3X1O/gsTTc4qUtCuruSdl8jE2Ka5VqSLNd8oPPU994Dx2HUaeFo1o1Y1JOTeuLeq133Vy2XI3KpjYUa/eitE4qLklvFo/KUKjTunZrk1szJ4bibGU7KGKxEUunbVHH5N2PM3+AOVnmRn7prr+exelrK7JZlHCxjC+p+tp0LwjKLUlzTXVHTr4HU77q/0fQ/POC+MGbUoqCxeqKVrTo0J/XTc7VL425rH/AIlCX9VCP9rGvUeBuxppJcLOH3XplFOOYPMZH6EwlFptT6r2udPOsPenOy5c/Q8In8b81atrw63vtQW3pdnwxXxozabb7enDUrNRw9G3/kmY/wDB2eUq1jh8PPv8Pb+yYy2zU8o9F4owsalOjRbcUm53X5mlG9uq/Y8rz2apuVGTktEm4Sck+fh5fsYvMOMsdXd6uKqvnazUErprlFLo2YetXlNuU5Sk27tybk231uzp6Hwyyhfvkn7F63xCDhtiuT7VZJ3blfwOu2reZxB3FHByJTyLi5ASYFKQoAAAAAAAIUgAKLlAOIIUEAMAAgKCQQWKABYApBIDYuRsElLc4gDJzuLnG4uDLJyuS5LkBGSkABAIACAACSCluQIgkpCgAAAAEKABcBgA4gAkgAAgFRCgAAAEgrAABAAAAAAAASAAACFBJBAACAEUAEKgCAUFAJOIAADKUAEAA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APDw8PDw8PDw8PDw8PDw8PDw8PDw8PFRAVFBQQFBQXHCYeFxkkGRQUHy8gJCcpLCwsFR8xNTAqNSYrLCkBCQoKDgwOGQ8PGi0lHyUuLC8pLSwsLC8sKTApLC8vKSksKiksNSwuLSwvKi0sNCwsKSwsLCosLCwpKSwsLCksLP/AABEIAMIBAwMBIgACEQEDEQH/xAAcAAEBAAIDAQEAAAAAAAAAAAAAAQUGAgQHAwj/xAA+EAACAQIEAwYDBgQDCQAAAAAAAQIDEQQFEiEGMUETIlFhcYEHkaEUIzJSsdFCYnLBM+HwFiRDRGOCorKz/8QAGgEBAAIDAQAAAAAAAAAAAAAAAAEEAgMFBv/EAC8RAAICAQMCBAUEAgMAAAAAAAABAgMRBBIhMUEFE1FxYYGxwfAUIpGhI9EVMvH/2gAMAwEAAhEDEQA/APEAACSFBCQUAAAAEAAAAAAAAAAAAAAAAIrR2sNh7U51pcovRD+ab/ZbnVZinl8GbhtSb7kABkYAAAAAAApAACkABQQAFAABAAAAQAFBAAUEBIKCAgFAAAAAAAAAPrhcO6k4wXOUlFe58j7YPEdnLWucU9P9VrJmMs4eDOGNy3dDI8QVoKccPS/wsOtF/wA9R/jm/fb2MQcpSucTGuGyKiZWz8ybl+L0AANhqAAAAAAAAAAAAAAAAAAIAUAEAAKQFAIUEAKAAAAAAAAAAc4Um+SIySlk4A7mNwEqWlSVm4qVvJ8j65bklXEPuRdvG2xrdsVHc3wbVTNy2JcnQSOxicvnSUXNWU1qj5rxMnmORPDpKX4mZv4j4LslgYW/5Sm36vcrvVJzhGPSWf6LP6XbCbn1WP7NHBSF0oAAAAAAAAAAAAAAAAAEgAAgAAAAhQAAAAAAADlGDbsk2/BbnE3P4Z8O1MVi4uLpqMO9LW03LyUefuaNRfGiuVkuxuoq82aj/PwNe/2exCjrlScYvk5bfQ6jwc07WPXuMOHMW21FqMF0j1NFoZTUjKUakW7dWc7TeIq6G9teyOtZ4bFNbMtPuYXC5LVqOMYq7k1FLzbsehR4SpUewotbK0qkusrLf5v9TtcKYWEZRlpXdvJt+SMbxrxXKnLTTScns5eC8EUbtTdqblVXwkX6tNVpIOyX58DXuKbTxMuSV7LwS8DacnzaFClCCUXaKV7LwPPpVKlduV/U4yxNajLTqa2Ts99mX7NH5lcam+hQhrPLnKzbw+5tOcYujXqrXLStSVvc2DifK1mdZVabtQpxjST/AJYJJM8urYiUndsz2H4zqUqDo09m46b9F4y9TXborI7HU+Vx7Z6mVesqnKXmrj6mLz7B06NaVOlLUo835+Bjiyk223u3u2Q7EIuMUm8nFskpSbSwgQpDM1gAAAAAAAAAAAAAAAAAAAAAAAAAoBAAADt5ZmVXDVYVqM3CpBpqSdvn5HUKYyipLDMoycXlH6JyjiKlmOHhW2vJJTXWE7br5msZ9gnGrPy/T/SNO4Fz3stVK9nKSlH5bo37F11Wcb/icLSXmjxNulejvaj/ANex7HQzVlSa+fwZ18uWmm+myd/K25onEdC+J8VqV/R9Teszhoi6a2vG1/I03OId9N89KT9kXNA8WOfqNct1e07mX5ak46oq0tlt1Nc4upKOLlFclCl/80bLluKcVQcnddtFexrvF+EnTxlRy3Tl3X/KnZHQ0jf6h5fZ/U52tx+n4XdGLeH7jZ1GjbqWT9phJ1V0WxrGNo6J28o/+qOlTcptr0OZqdO64xl2Z1wAWSiCFISQAAAAAAAAAAAAAAAAAAAAACkKAAAQALAWBIsClUQMHayl2r0n/Oj0XKcU54mL6bNryNDyHBOdVSt3afeb83tFfP8ARm78PbYpL/pVH76djieJNPPwTPQ+Fpxhz3Zs+a4fV3l4bGs43Le2V1+I3HAw1QSe90avVr9jXqR6KTODpZyTaj1R2pqL4Zj45a40lq201FL5NHHjjDRrKFSPOy39jL4/FKdGTXijC1XKpSa56Y3+RfpnJzVj4w/qVrK4uLh6oy+QYVfYuzfVP6s8+4jpWxNRWtay9bLmb3w/VcoaX/Sjq8QcOqvPVHne1zZpr1TqJb+5r1end2niodjzpoljs43CulUnTlzhJpnXZ6SMk1lHlZRcXhnGxLHI4mRhggKLEkYIAAQAAAAAAAAAAUAEKAAAAQSAUAAqiWMTnYhszUTion2w+HlUnGEFeU5KMV4tkjTb5K5u/A3DE2p4mcWtKcKV1bdrvT9lt7lTU6mNFbm/kXNNp3dNRXQ5YTAQow0L8NPepL89S3ef9kccmxDVac3s2mvTdbfQyWZ4XsaNnzk3K/ik/wB39DF5PhnOrBdNSb+ZxFJThKTZ6NrZKMY9j0jK6TUaV/C79OZpWcwc6lScN1Kcnt0uz0GtTdPDSn/HNaILrut38v1NJo0pwqLu83umuZx9HP8AdKaN8f8AJl/I+vDeQxrQkq9bso3Vu7qbNnwvAOhSdKca0ZQkkraXdrbmYxYp6rWslyiuRtvCuLai3LaHRvp4+xp1N9ud2cJ9jTqlOqG+D6dvzkwmH4VdGm9UIwad1Z338TD1oqnVV+V1f08T0/GVItWdmpcn0Zqed8MapdpFNWTvHxVuhXp1W6bU2adLrd/FnB5B8R8BGnidceU7t/Rr6GoM3/iWm8U6ias4U7r0itv0NAZ7zw6bdKi+qOP4lXttcuz/ABnFkKQ6JzAALAghLHIjBGCAHNWt5gJHAFISQAUAAAEAAAEgFIADtYCUFP71Xi016eZ1TJZTlFTFVoUKSWubsruyVldtmFjSi3J4RtqT3LasnXr04qT0PVG+ztZ28yuk1a/VXW6e3tyN6p/CipTa+0YqlCPNqEJznbyTsZrAZNldDuwoSr1Yq7lXd726qPL6HJs8Upiv2Zl7L7s6VehssecYNb4G4OrYmarTjow0ec5ba/KPj6nrkMNGMFShG0bWVjG5TVjXpVKspOEYOCpRXdiu9Z7eHI2KE40d6iTg94yW9r+B5PxLV2X2Zl26L87nTUPIjsjy/r0/2adxbk0qjUIx5Qilbo1vb6jh3h1UkpzXeW9jaMXXg32l+e6XkY6tiJSnBpd2UtPoaYaix1eX2LUG5Jcc46nYzeUu5K1oRVoq3XxMz9ghXw0VOUYykouMpRjdPy8DC1cyUpUqc1+JL5pndrVO0rU7v7tKW3TVHp+hUaa25XTJWtjPbFdMZeToQ4atW79SFtvw3btcy+Oyuah2VNKnTS70pOyUb83+x9qOC+/oT/hnJJrzTv8A2PjxrnXZV6NN7QXfa/PLw9ky9VS7andKXRpJerw39jS7rbbYRTzxn+PufHC4qhTo1YQ7R9mnJzfd1S6WV9lc81xvxFxFKtOMKrqU3qi1N6lfxT6Gd40zJ0aGmm7SrpybXSkrv6vb2Z5VKN92dLw3RQsUrLFlMzsxX05b55N8zlN4anUjbvUHJtJbvQ21frueTM3XKM9jHDYilVn3VBulHm1U5WXk0zSpcz0Hh1Uqt8X6lHxKxWKEl8TiHF/PkDlq2t7o6pyDiC2ISQQFIAQWABiQoAIAABIAAIAABIAFwCw5m0cG8SrAYhVZUY1oNaZJ7TivGEujNWTO3TdzRfXG2DhLoyxRNxeUep5vivtLjicPVdWhUeye0oSXOEl0aMNjXVc4wa5tWdrNe5jOEc2VJVqUm0qijKG10pxv8tmbnkNWnWr06dazalHdc0n7HmrIPStrGUuh6imfm17s+/yOth8S5U3RV0rw626/5G7urKWFo06cXUq3jGDW6cWlv+pr2LyL7+apS7id1O13JcnsvkZ7I6UqUb05Xt+KO6t6LocfUzhJKS9zfav2KXp0MjmOQTVKkoJzrJ9+3JJrde2x8cpw2qThJW0tXT6ST5mewGZ6paHFJJX66pOxj8Z/u1OpN/4lR7Lwb3uUJyTjiPf+vz/Zy4X2tOqfXt839jFYylTTo1W999K807P63OWEi60a+h2TrQdOX6/RHQzSF8PGEbt0pJNvnpqb3+dzOcP0HTowg1tKLnq8JR6fIym9tee+ePqXbXsqz3z98/Qys9UqKlBfeQal/wBy3uYTiNUcdRpV5qVOaruktMoOWuFr9121R807rzMzKrqoVGl3rPbxsjznLq0ZYvuzquENcuznvGnJvfTv126Is6Kf+Oa+fz6L+ijpat0nLo0/tyjO5pkMMZhZybUZXlGlLwUe4vZ2fzPO8Vw1KMdMo9+F07fxR/dHqeMoyo5fSWpJpXepc092vqaLiOJo0KkXKmqkW0mnKzXlctaKy1ZjXys8FyvbKLlJ8ZaR5xmGF7KcodGrr0Ziqkdz1rMuHMpzCbr0cxeHdtMsNVpq8WnvpndKx8qPBOX4f7yprxKW6+8paH7Rl/ZnpF4jCpJTT3Y6Y/EcqWkldJ7OF8TyjSZGGVVKVJYirSnGnJ6acpRcYzla+1+Z6WsZhat1g8Jh/tFJaqcKlCnJ7flsuZ0+N61TF5dhJt6pzrqy5buLWm3qYrxKU5xhswm8PL5J/QeWnLOcLg8vlzJY9Fp/CWdOnGpjMRCgmk9EIyqTS+i+prfFGDwdFU4YV1JyTl2k6jXeXJWS5dS7VrqrZ7K+fZcfyUpaWag7JdDXjicmcGXyowALAxAAABSWAIAAAABGAAASAfWjUtz5HyBDWTJPDMrhsTKDvE2PIeIY06mucW5N810NNpV9PPdHdo1lzTKN+njNNSR1NNqpQaw/kb6+M3CbUb95uacoxvd9LdFZeJufDmdxnGM9nCptK20ot9V+x4m6zvd+l/AzOS5xUpPu1HFbO1+6/Y42r8MhOv8Ab1OrVq1Y3CfRnu+Z4VqKqU3dx6rmfTB4jt4KnUim4ruyfNLwv1R8aOcqthqNelvGcE2vB27ya9UfbKcSpt2STW7SPFN2QhKL7cf+ml7vKzJdO/dHDE5RpbfSS0y8LJpxf0MjhKHdW1u64tfK3+vM7dWPd36nVp1NM3Hx29+n7Glyl0kU3dO2GPQ+FG61I89WClTqYmpC17y0+t2eoTpJpyXozUcyyFrU+V5tl7S27G0++PmX9DdFt54Zic+zupUwcJ1ElalulsnJdUeaY/FpJOompVN0uunpKx6vmOHp9ku1sqUIq/hK9+79GeZ8SYaKrOo5ata+7SWyh4fuei8MlDLjj89DfcsV4gYGnWje95Jc9rJ38j7T4hmrQglGD2ndqWp32lyWl28DFYyW7XqdJs9OqIz5Zwp6mUOIm8YHiNYahGEZOnKviV21SDtPsIQSUdt9Oqc3bq4rwM/RWHnQp01Wi+xrTxFOlrUtd13d1yS529TypSPrTq2T35lW3w9T5UsM21a7bw45RvnFfxBqVaccK2qzgt6vn+XzNBxFdzeqT3ONSvfkfItabSwojiKKmo1MrX8PQrYIilsqAhURgABgAFIAAAAQCApIIAAAAAClTtyOJUQSjsU8W1z3X1O/gsTTc4qUtCuruSdl8jE2Ka5VqSLNd8oPPU994Dx2HUaeFo1o1Y1JOTeuLeq133Vy2XI3KpjYUa/eitE4qLklvFo/KUKjTunZrk1szJ4bibGU7KGKxEUunbVHH5N2PM3+AOVnmRn7prr+exelrK7JZlHCxjC+p+tp0LwjKLUlzTXVHTr4HU77q/0fQ/POC+MGbUoqCxeqKVrTo0J/XTc7VL425rH/AIlCX9VCP9rGvUeBuxppJcLOH3XplFOOYPMZH6EwlFptT6r2udPOsPenOy5c/Q8In8b81atrw63vtQW3pdnwxXxozabb7enDUrNRw9G3/kmY/wDB2eUq1jh8PPv8Pb+yYy2zU8o9F4owsalOjRbcUm53X5mlG9uq/Y8rz2apuVGTktEm4Sck+fh5fsYvMOMsdXd6uKqvnazUErprlFLo2YetXlNuU5Sk27tybk231uzp6Hwyyhfvkn7F63xCDhtiuT7VZJ3blfwOu2reZxB3FHByJTyLi5ASYFKQoAAAAAAAIUgAKLlAOIIUEAMAAgKCQQWKABYApBIDYuRsElLc4gDJzuLnG4uDLJyuS5LkBGSkABAIACAACSCluQIgkpCgAAAAEKABcBgA4gAkgAAgFRCgAAAEgrAABAAAAAAAASAAACFBJBAACAEUAEKgCAUFAJOIAADKUAEAAB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4" y="3048000"/>
            <a:ext cx="202882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453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17"/>
    </mc:Choice>
    <mc:Fallback>
      <p:transition spd="slow" advTm="1621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with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5029200"/>
            <a:ext cx="7924800" cy="4114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was a great way to talk about technology without just having a manual or a textbook. This showed me how much technology is being used today and how I could use it in my classroom.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28801"/>
            <a:ext cx="2995613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5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91"/>
    </mc:Choice>
    <mc:Fallback>
      <p:transition spd="slow" advTm="1809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33</TotalTime>
  <Words>235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Classroom Management chapter</vt:lpstr>
      <vt:lpstr>Fires in the bathroom</vt:lpstr>
      <vt:lpstr>Playing with media</vt:lpstr>
      <vt:lpstr>Once upon a Practicum</vt:lpstr>
      <vt:lpstr>WebQuest</vt:lpstr>
      <vt:lpstr>Tool Kit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</dc:creator>
  <cp:lastModifiedBy>Vincent</cp:lastModifiedBy>
  <cp:revision>4</cp:revision>
  <dcterms:created xsi:type="dcterms:W3CDTF">2014-05-09T12:32:42Z</dcterms:created>
  <dcterms:modified xsi:type="dcterms:W3CDTF">2014-05-09T13:06:12Z</dcterms:modified>
</cp:coreProperties>
</file>